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3A191-AE26-4F40-AD95-5CB4F0F825C0}" type="datetimeFigureOut">
              <a:rPr lang="zh-TW" altLang="en-US" smtClean="0"/>
              <a:pPr/>
              <a:t>2015/6/22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C3A45-A748-4915-BDB5-4C091E28CC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內容版面配置區 8" descr="收支明細1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28775"/>
            <a:ext cx="9144000" cy="5229225"/>
          </a:xfrm>
        </p:spPr>
      </p:pic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F0C3E-1AB4-44E3-8AB0-BC4E4C2F7081}" type="slidenum">
              <a:rPr lang="zh-TW" altLang="en-US"/>
              <a:pPr>
                <a:defRPr/>
              </a:pPr>
              <a:t>1</a:t>
            </a:fld>
            <a:endParaRPr lang="zh-TW" altLang="en-US"/>
          </a:p>
        </p:txBody>
      </p:sp>
      <p:sp>
        <p:nvSpPr>
          <p:cNvPr id="7475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800" dirty="0" smtClean="0"/>
              <a:t>新制多年期</a:t>
            </a:r>
            <a:r>
              <a:rPr lang="zh-TW" altLang="en-US" sz="3800" dirty="0" smtClean="0"/>
              <a:t>計畫收支明</a:t>
            </a:r>
            <a:r>
              <a:rPr lang="zh-TW" altLang="en-US" sz="3800" dirty="0" smtClean="0"/>
              <a:t>細報告表</a:t>
            </a:r>
            <a:r>
              <a:rPr lang="en-US" altLang="zh-TW" sz="3800" dirty="0" smtClean="0"/>
              <a:t>(1)</a:t>
            </a:r>
            <a:endParaRPr lang="zh-TW" altLang="en-US" sz="3800" dirty="0" smtClean="0"/>
          </a:p>
        </p:txBody>
      </p:sp>
      <p:sp>
        <p:nvSpPr>
          <p:cNvPr id="74757" name="AutoShape 4"/>
          <p:cNvSpPr>
            <a:spLocks noChangeArrowheads="1"/>
          </p:cNvSpPr>
          <p:nvPr/>
        </p:nvSpPr>
        <p:spPr bwMode="auto">
          <a:xfrm>
            <a:off x="2555875" y="3716338"/>
            <a:ext cx="3095625" cy="1296987"/>
          </a:xfrm>
          <a:prstGeom prst="wedgeRoundRectCallout">
            <a:avLst>
              <a:gd name="adj1" fmla="val -66569"/>
              <a:gd name="adj2" fmla="val -92083"/>
              <a:gd name="adj3" fmla="val 16667"/>
            </a:avLst>
          </a:prstGeom>
          <a:solidFill>
            <a:srgbClr val="FFCCFF"/>
          </a:solidFill>
          <a:ln w="12700">
            <a:solidFill>
              <a:srgbClr val="FF66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下拉計畫 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請選擇計畫代碼尾數為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”0”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之總計畫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</a:t>
            </a:r>
          </a:p>
          <a:p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2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4758" name="AutoShape 5"/>
          <p:cNvSpPr>
            <a:spLocks noChangeArrowheads="1"/>
          </p:cNvSpPr>
          <p:nvPr/>
        </p:nvSpPr>
        <p:spPr bwMode="auto">
          <a:xfrm>
            <a:off x="6516688" y="3284538"/>
            <a:ext cx="2376487" cy="792162"/>
          </a:xfrm>
          <a:prstGeom prst="wedgeRoundRectCallout">
            <a:avLst>
              <a:gd name="adj1" fmla="val 9704"/>
              <a:gd name="adj2" fmla="val -108745"/>
              <a:gd name="adj3" fmla="val 16667"/>
            </a:avLst>
          </a:prstGeom>
          <a:solidFill>
            <a:srgbClr val="FFFFD9"/>
          </a:solidFill>
          <a:ln w="127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點選收支報告表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內容版面配置區 8" descr="收支明細2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555750"/>
            <a:ext cx="9144000" cy="5302250"/>
          </a:xfrm>
        </p:spPr>
      </p:pic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80A1A-227B-4DA2-ADFE-57EAAA5B0F8E}" type="slidenum">
              <a:rPr lang="zh-TW" altLang="en-US"/>
              <a:pPr>
                <a:defRPr/>
              </a:pPr>
              <a:t>2</a:t>
            </a:fld>
            <a:endParaRPr lang="zh-TW" altLang="en-US"/>
          </a:p>
        </p:txBody>
      </p:sp>
      <p:sp>
        <p:nvSpPr>
          <p:cNvPr id="7578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800" dirty="0" smtClean="0"/>
              <a:t>新制多年期</a:t>
            </a:r>
            <a:r>
              <a:rPr lang="zh-TW" altLang="en-US" sz="3800" dirty="0" smtClean="0"/>
              <a:t>計畫收支明</a:t>
            </a:r>
            <a:r>
              <a:rPr lang="zh-TW" altLang="en-US" sz="3800" dirty="0" smtClean="0"/>
              <a:t>細報告表</a:t>
            </a:r>
            <a:r>
              <a:rPr lang="en-US" altLang="zh-TW" sz="3800" dirty="0" smtClean="0"/>
              <a:t>(2)</a:t>
            </a:r>
            <a:endParaRPr lang="zh-TW" altLang="en-US" sz="3800" dirty="0" smtClean="0"/>
          </a:p>
        </p:txBody>
      </p:sp>
      <p:sp>
        <p:nvSpPr>
          <p:cNvPr id="75781" name="AutoShape 4"/>
          <p:cNvSpPr>
            <a:spLocks noChangeArrowheads="1"/>
          </p:cNvSpPr>
          <p:nvPr/>
        </p:nvSpPr>
        <p:spPr bwMode="auto">
          <a:xfrm>
            <a:off x="4859338" y="4076700"/>
            <a:ext cx="3600450" cy="1081088"/>
          </a:xfrm>
          <a:prstGeom prst="wedgeRectCallout">
            <a:avLst>
              <a:gd name="adj1" fmla="val -66894"/>
              <a:gd name="adj2" fmla="val -91495"/>
            </a:avLst>
          </a:prstGeom>
          <a:solidFill>
            <a:srgbClr val="FFD5D5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200" b="1">
                <a:latin typeface="標楷體" pitchFamily="65" charset="-120"/>
                <a:ea typeface="標楷體" pitchFamily="65" charset="-120"/>
              </a:rPr>
              <a:t>請選擇索引視窗內右邊之「多年期科技部格式」</a:t>
            </a:r>
          </a:p>
        </p:txBody>
      </p:sp>
      <p:sp>
        <p:nvSpPr>
          <p:cNvPr id="75782" name="Oval 5"/>
          <p:cNvSpPr>
            <a:spLocks noChangeArrowheads="1"/>
          </p:cNvSpPr>
          <p:nvPr/>
        </p:nvSpPr>
        <p:spPr bwMode="auto">
          <a:xfrm>
            <a:off x="2411413" y="3357563"/>
            <a:ext cx="1873250" cy="431800"/>
          </a:xfrm>
          <a:prstGeom prst="ellips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內容版面配置區 9" descr="收支明細3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01788"/>
            <a:ext cx="9144000" cy="5256212"/>
          </a:xfr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0E138-2B27-4198-8018-3D5D1D81FF71}" type="slidenum">
              <a:rPr lang="zh-TW" altLang="en-US"/>
              <a:pPr>
                <a:defRPr/>
              </a:pPr>
              <a:t>3</a:t>
            </a:fld>
            <a:endParaRPr lang="zh-TW" altLang="en-US"/>
          </a:p>
        </p:txBody>
      </p:sp>
      <p:sp>
        <p:nvSpPr>
          <p:cNvPr id="7680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800" dirty="0" smtClean="0"/>
              <a:t>新制多年期</a:t>
            </a:r>
            <a:r>
              <a:rPr lang="zh-TW" altLang="en-US" sz="3800" dirty="0" smtClean="0"/>
              <a:t>計畫收支明</a:t>
            </a:r>
            <a:r>
              <a:rPr lang="zh-TW" altLang="en-US" sz="3800" dirty="0" smtClean="0"/>
              <a:t>細報告表</a:t>
            </a:r>
            <a:r>
              <a:rPr lang="en-US" altLang="zh-TW" sz="3800" dirty="0" smtClean="0"/>
              <a:t>(3)</a:t>
            </a:r>
            <a:endParaRPr lang="zh-TW" altLang="en-US" sz="3800" dirty="0" smtClean="0"/>
          </a:p>
        </p:txBody>
      </p:sp>
      <p:sp>
        <p:nvSpPr>
          <p:cNvPr id="26629" name="AutoShape 8"/>
          <p:cNvSpPr>
            <a:spLocks noChangeArrowheads="1"/>
          </p:cNvSpPr>
          <p:nvPr/>
        </p:nvSpPr>
        <p:spPr bwMode="auto">
          <a:xfrm>
            <a:off x="5795963" y="4652963"/>
            <a:ext cx="3168650" cy="1079500"/>
          </a:xfrm>
          <a:prstGeom prst="wedgeRectCallout">
            <a:avLst>
              <a:gd name="adj1" fmla="val -17969"/>
              <a:gd name="adj2" fmla="val 79146"/>
            </a:avLst>
          </a:prstGeom>
          <a:solidFill>
            <a:srgbClr val="FFD5D5"/>
          </a:solidFill>
          <a:ln w="158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以「橫印」方式列印出報表並依流程會核完畢後送研發處彙整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101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新制多年期計畫收支明細報告表(1)</vt:lpstr>
      <vt:lpstr>新制多年期計畫收支明細報告表(2)</vt:lpstr>
      <vt:lpstr>新制多年期計畫收支明細報告表(3)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新制多年期計畫支用明細報告表(1)</dc:title>
  <dc:creator>User</dc:creator>
  <cp:lastModifiedBy>User</cp:lastModifiedBy>
  <cp:revision>3</cp:revision>
  <dcterms:created xsi:type="dcterms:W3CDTF">2015-06-22T03:20:02Z</dcterms:created>
  <dcterms:modified xsi:type="dcterms:W3CDTF">2015-06-22T06:12:22Z</dcterms:modified>
</cp:coreProperties>
</file>